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748" r:id="rId2"/>
  </p:sldMasterIdLst>
  <p:sldIdLst>
    <p:sldId id="256" r:id="rId3"/>
    <p:sldId id="257" r:id="rId4"/>
    <p:sldId id="258" r:id="rId5"/>
    <p:sldId id="259" r:id="rId6"/>
    <p:sldId id="260" r:id="rId7"/>
    <p:sldId id="264" r:id="rId8"/>
    <p:sldId id="265" r:id="rId9"/>
    <p:sldId id="261" r:id="rId10"/>
    <p:sldId id="262" r:id="rId11"/>
    <p:sldId id="263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0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15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65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9648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26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090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31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56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52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30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920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57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930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99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199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879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263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312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32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953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714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637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27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137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136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056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578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5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50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96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97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67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2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80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3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3F0308B-9C3C-4F21-91B4-2142211552B5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8A686B4-71CE-42A6-83A1-FFD4753EE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767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7676-CA74-470F-96C1-4C5A58431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289" y="1588105"/>
            <a:ext cx="7766936" cy="1646302"/>
          </a:xfrm>
        </p:spPr>
        <p:txBody>
          <a:bodyPr/>
          <a:lstStyle/>
          <a:p>
            <a:r>
              <a:rPr lang="en-US" dirty="0"/>
              <a:t>PORTFOLIO</a:t>
            </a:r>
            <a:br>
              <a:rPr lang="en-US" dirty="0"/>
            </a:br>
            <a:r>
              <a:rPr lang="en-US" dirty="0"/>
              <a:t>ICDT 1016Y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027D7A-8FC1-4A89-B6D0-A25FDC116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974" y="3234407"/>
            <a:ext cx="7766936" cy="1096899"/>
          </a:xfrm>
        </p:spPr>
        <p:txBody>
          <a:bodyPr/>
          <a:lstStyle/>
          <a:p>
            <a:r>
              <a:rPr lang="en-US" dirty="0"/>
              <a:t>By Esaie Moos</a:t>
            </a:r>
          </a:p>
          <a:p>
            <a:r>
              <a:rPr lang="en-US" dirty="0"/>
              <a:t>ID: 2114762</a:t>
            </a:r>
          </a:p>
        </p:txBody>
      </p:sp>
    </p:spTree>
    <p:extLst>
      <p:ext uri="{BB962C8B-B14F-4D97-AF65-F5344CB8AC3E}">
        <p14:creationId xmlns:p14="http://schemas.microsoft.com/office/powerpoint/2010/main" val="3668985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6DBE-8076-42B4-B7DF-53DA199D8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4070" y="0"/>
            <a:ext cx="6689864" cy="137159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obe Garamond Pro" panose="02020502060506020403" pitchFamily="18" charset="0"/>
              </a:rPr>
              <a:t>Business Plan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DE202E-7CB0-40CD-878F-F742703A0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87" y="963307"/>
            <a:ext cx="2994410" cy="3699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FFCD02-814E-4667-81EC-37ABBC187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097" y="2276323"/>
            <a:ext cx="2879517" cy="3618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6906E4-E2A5-4F36-AF44-6F302B4057E2}"/>
              </a:ext>
            </a:extLst>
          </p:cNvPr>
          <p:cNvSpPr txBox="1"/>
          <p:nvPr/>
        </p:nvSpPr>
        <p:spPr>
          <a:xfrm>
            <a:off x="1586141" y="3661661"/>
            <a:ext cx="72865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-Assignment on business plan.</a:t>
            </a:r>
          </a:p>
          <a:p>
            <a:endParaRPr lang="en-US" sz="2400" dirty="0"/>
          </a:p>
          <a:p>
            <a:r>
              <a:rPr lang="en-US" sz="2400" dirty="0"/>
              <a:t>-Got the opportunity to discuss a </a:t>
            </a:r>
          </a:p>
          <a:p>
            <a:r>
              <a:rPr lang="en-US" sz="2400" dirty="0"/>
              <a:t> business idea with the team which  </a:t>
            </a:r>
          </a:p>
          <a:p>
            <a:r>
              <a:rPr lang="en-US" sz="2400" dirty="0"/>
              <a:t> in return broadened our knowledge in the business            industry. </a:t>
            </a:r>
          </a:p>
        </p:txBody>
      </p:sp>
    </p:spTree>
    <p:extLst>
      <p:ext uri="{BB962C8B-B14F-4D97-AF65-F5344CB8AC3E}">
        <p14:creationId xmlns:p14="http://schemas.microsoft.com/office/powerpoint/2010/main" val="894078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31A4-CA59-4007-A086-9335EA3D9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586" y="400049"/>
            <a:ext cx="6931024" cy="1140278"/>
          </a:xfrm>
        </p:spPr>
        <p:txBody>
          <a:bodyPr/>
          <a:lstStyle/>
          <a:p>
            <a:r>
              <a:rPr lang="en-US" dirty="0"/>
              <a:t>Interview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A475F-E1AE-4A81-B2D5-0200D4F4B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793" y="1540327"/>
            <a:ext cx="7592330" cy="259896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Had an interview face to face where I was applying for a job in the technology industry.</a:t>
            </a:r>
          </a:p>
          <a:p>
            <a:pPr marL="0" indent="0" algn="ctr">
              <a:buNone/>
            </a:pPr>
            <a:r>
              <a:rPr lang="en-US" dirty="0"/>
              <a:t>Dress code was formal wear</a:t>
            </a:r>
          </a:p>
        </p:txBody>
      </p:sp>
    </p:spTree>
    <p:extLst>
      <p:ext uri="{BB962C8B-B14F-4D97-AF65-F5344CB8AC3E}">
        <p14:creationId xmlns:p14="http://schemas.microsoft.com/office/powerpoint/2010/main" val="2096924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22F2-66D9-47BF-8791-4067CC9D9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885" y="122464"/>
            <a:ext cx="9078230" cy="100148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dobe Garamond Pro" panose="02020502060506020403" pitchFamily="18" charset="0"/>
              </a:rPr>
              <a:t>Bring and share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39128-F303-4C20-8D66-11DA95A80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885" y="1066799"/>
            <a:ext cx="9078230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Last week of semester 2, each team members brought food items to prepare a special dish which we then shared with each other.</a:t>
            </a:r>
          </a:p>
          <a:p>
            <a:pPr marL="0" indent="0" algn="ctr">
              <a:buNone/>
            </a:pPr>
            <a:r>
              <a:rPr lang="en-US" dirty="0"/>
              <a:t>Nonetheless, had a great time with everyone.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96205-62CE-4117-B57F-AA88453F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959100"/>
            <a:ext cx="2400300" cy="361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E6CBDA-95DD-4761-AC1F-DDE7BFFAC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2963333"/>
            <a:ext cx="2540000" cy="36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23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3813-2109-4202-85A5-9B624516A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408" y="375557"/>
            <a:ext cx="9059182" cy="13035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dobe Garamond Pro" panose="02020502060506020403" pitchFamily="18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44C0A5-B0EC-45AA-AD22-8C5FF74E1086}"/>
              </a:ext>
            </a:extLst>
          </p:cNvPr>
          <p:cNvSpPr txBox="1"/>
          <p:nvPr/>
        </p:nvSpPr>
        <p:spPr>
          <a:xfrm>
            <a:off x="2515960" y="2217963"/>
            <a:ext cx="71600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the end, I can confidently say that I am now prepared for what is coming for me next since all these activities that I have partaken in have showed me the life that I wanted. It helped me both mentally, emotionally and physically. I made some new friends which I consider as family and there is nothing better than that.</a:t>
            </a:r>
          </a:p>
        </p:txBody>
      </p:sp>
    </p:spTree>
    <p:extLst>
      <p:ext uri="{BB962C8B-B14F-4D97-AF65-F5344CB8AC3E}">
        <p14:creationId xmlns:p14="http://schemas.microsoft.com/office/powerpoint/2010/main" val="3751687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3BEF0-9DCE-47CB-A01C-404C1A624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39" y="612321"/>
            <a:ext cx="10018713" cy="1752599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Caveat" panose="00000500000000000000" pitchFamily="2" charset="0"/>
              </a:rPr>
              <a:t>Semester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960E0-5118-4158-BF60-2DAAD6EDD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Adobe Garamond Pro" panose="02020502060506020403" pitchFamily="18" charset="0"/>
              </a:rPr>
              <a:t>Started extremely intimidated by college and was nervous .</a:t>
            </a:r>
          </a:p>
          <a:p>
            <a:pPr marL="0" indent="0">
              <a:buNone/>
            </a:pPr>
            <a:r>
              <a:rPr lang="en-US" sz="2000" dirty="0">
                <a:latin typeface="Adobe Garamond Pro" panose="02020502060506020403" pitchFamily="18" charset="0"/>
              </a:rPr>
              <a:t>But in the end, I began to really apply myself to my classes and now I feel like I have definitely adjusted well to the college atmosphere.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5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92068A-FC9F-4663-B9DC-12D022F2A9E7}"/>
              </a:ext>
            </a:extLst>
          </p:cNvPr>
          <p:cNvSpPr txBox="1"/>
          <p:nvPr/>
        </p:nvSpPr>
        <p:spPr>
          <a:xfrm>
            <a:off x="4553883" y="291402"/>
            <a:ext cx="580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dobe Garamond Pro" panose="02020502060506020403" pitchFamily="18" charset="0"/>
              </a:rPr>
              <a:t>Scavenger Hunt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B2BBB-A523-40BE-B7F6-A95C8A7F5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798" y="1730287"/>
            <a:ext cx="8531661" cy="3915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07032E-16E0-4F43-8A59-2629D64FB7AE}"/>
              </a:ext>
            </a:extLst>
          </p:cNvPr>
          <p:cNvSpPr txBox="1"/>
          <p:nvPr/>
        </p:nvSpPr>
        <p:spPr>
          <a:xfrm>
            <a:off x="2642717" y="980066"/>
            <a:ext cx="7425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Started with discussing on the activity we have done earlier which was   scavenger hunt while also bridging the gap of team members.</a:t>
            </a:r>
          </a:p>
        </p:txBody>
      </p:sp>
    </p:spTree>
    <p:extLst>
      <p:ext uri="{BB962C8B-B14F-4D97-AF65-F5344CB8AC3E}">
        <p14:creationId xmlns:p14="http://schemas.microsoft.com/office/powerpoint/2010/main" val="421098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9D3F5F-CE1B-4702-AAD6-C736BD8B2459}"/>
              </a:ext>
            </a:extLst>
          </p:cNvPr>
          <p:cNvSpPr txBox="1"/>
          <p:nvPr/>
        </p:nvSpPr>
        <p:spPr>
          <a:xfrm>
            <a:off x="5144756" y="2682910"/>
            <a:ext cx="4652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dobe Garamond Pro" panose="02020502060506020403" pitchFamily="18" charset="0"/>
              </a:rPr>
              <a:t>Team Building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09329-00F7-44C8-9D36-4A964E002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192" y="302992"/>
            <a:ext cx="4152095" cy="2379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941E18-6EBE-46D9-9BF7-DF395ECBA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87" y="302992"/>
            <a:ext cx="4152095" cy="2379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4E5FEA-789D-4924-9ADC-B611CF1FB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416" y="3267684"/>
            <a:ext cx="3235569" cy="23799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D2719B-7C99-4362-8693-4DBC6CD684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987" y="2682909"/>
            <a:ext cx="3868266" cy="2899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62E7EA-B419-473B-9C83-E8DCFC6D23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51" y="2682909"/>
            <a:ext cx="3626566" cy="296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25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EC50-2BBE-4BBD-A256-9A9239CA3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148DF-7BC9-4FC9-81E6-DE4741226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Play games</a:t>
            </a:r>
          </a:p>
          <a:p>
            <a:pPr algn="ctr"/>
            <a:r>
              <a:rPr lang="en-US" dirty="0"/>
              <a:t>Watch football</a:t>
            </a:r>
          </a:p>
          <a:p>
            <a:pPr algn="ctr"/>
            <a:r>
              <a:rPr lang="en-US" dirty="0"/>
              <a:t>Work labsheets</a:t>
            </a:r>
          </a:p>
          <a:p>
            <a:pPr algn="ctr"/>
            <a:r>
              <a:rPr lang="en-US" dirty="0"/>
              <a:t>Watch movies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05982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5FD0F-2F19-425F-A10D-7AF39C298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96" y="-198455"/>
            <a:ext cx="10018713" cy="175259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dobe Garamond Pro" panose="02020502060506020403" pitchFamily="18" charset="0"/>
              </a:rPr>
              <a:t>Meeting with Strangers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5714A5-C216-4C31-AEF5-4731CAB48963}"/>
              </a:ext>
            </a:extLst>
          </p:cNvPr>
          <p:cNvSpPr txBox="1"/>
          <p:nvPr/>
        </p:nvSpPr>
        <p:spPr>
          <a:xfrm>
            <a:off x="1956836" y="3105834"/>
            <a:ext cx="5094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Had the opportunity to lessen social anxiety by meeting a stranger and had a nice and normal talk.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F6B5D-F846-4F5C-BD44-CD98167BD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351" y="2465699"/>
            <a:ext cx="4678907" cy="257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98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EA182-412D-4FAF-A1A0-35C56A038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129" y="312057"/>
            <a:ext cx="6388413" cy="95124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obe Garamond Pro" panose="02020502060506020403" pitchFamily="18" charset="0"/>
              </a:rPr>
              <a:t>Oral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59145-CC0A-441F-9C6E-160EC66EF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487" y="674096"/>
            <a:ext cx="5340893" cy="1574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Adobe Garamond Pro" panose="02020502060506020403" pitchFamily="18" charset="0"/>
              </a:rPr>
              <a:t>Had an oral presentation on soft skills in the technology industry + Q&amp;A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26FA6-00D5-4394-A16C-2093E8125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933" y="2095370"/>
            <a:ext cx="3462598" cy="2016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3B631E-BFB4-4ADD-84A7-CA97D1DAF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410" y="2095370"/>
            <a:ext cx="3653523" cy="2016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1CA833-E526-4D50-80F8-CE7C2A83D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171" y="4111718"/>
            <a:ext cx="3653523" cy="220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86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DFBFF-8EE8-4513-9EC9-D2CF654E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293914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obe Garamond Pro" panose="02020502060506020403" pitchFamily="18" charset="0"/>
              </a:rPr>
              <a:t>A personal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53256-F13F-48C2-AABD-74AC7CDAA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6480" y="1270364"/>
            <a:ext cx="9945528" cy="189244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Decided to open up about difficulties facing and sharing strengths and weaknesses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4E176-0306-4F46-ADC1-069CA5BFD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456" y="3695196"/>
            <a:ext cx="4440421" cy="255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4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4186-21AD-47F7-92E8-240FB781B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82" y="0"/>
            <a:ext cx="10018713" cy="175259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Applying for a job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73119-D30F-467B-9DBB-96E5870D5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521" y="1378717"/>
            <a:ext cx="3705503" cy="4793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6B0CCC-5D5B-4576-8DE9-258EFB137E25}"/>
              </a:ext>
            </a:extLst>
          </p:cNvPr>
          <p:cNvSpPr txBox="1"/>
          <p:nvPr/>
        </p:nvSpPr>
        <p:spPr>
          <a:xfrm>
            <a:off x="2301071" y="2690336"/>
            <a:ext cx="42404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-Assignment on CV and Business letter.</a:t>
            </a:r>
          </a:p>
          <a:p>
            <a:endParaRPr lang="en-US" dirty="0"/>
          </a:p>
          <a:p>
            <a:r>
              <a:rPr lang="en-US" dirty="0"/>
              <a:t>-Greatly helped on how to write a CV properly which will eventually help us in the future</a:t>
            </a:r>
          </a:p>
        </p:txBody>
      </p:sp>
    </p:spTree>
    <p:extLst>
      <p:ext uri="{BB962C8B-B14F-4D97-AF65-F5344CB8AC3E}">
        <p14:creationId xmlns:p14="http://schemas.microsoft.com/office/powerpoint/2010/main" val="298922427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Parallax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224</TotalTime>
  <Words>330</Words>
  <Application>Microsoft Office PowerPoint</Application>
  <PresentationFormat>Widescreen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Adobe Fangsong Std R</vt:lpstr>
      <vt:lpstr>Adobe Garamond Pro</vt:lpstr>
      <vt:lpstr>Arial</vt:lpstr>
      <vt:lpstr>Caveat</vt:lpstr>
      <vt:lpstr>Corbel</vt:lpstr>
      <vt:lpstr>Trebuchet MS</vt:lpstr>
      <vt:lpstr>Wingdings 3</vt:lpstr>
      <vt:lpstr>Facet</vt:lpstr>
      <vt:lpstr>Parallax</vt:lpstr>
      <vt:lpstr>PORTFOLIO ICDT 1016Y</vt:lpstr>
      <vt:lpstr>Semester 1</vt:lpstr>
      <vt:lpstr>PowerPoint Presentation</vt:lpstr>
      <vt:lpstr>PowerPoint Presentation</vt:lpstr>
      <vt:lpstr>Team Building</vt:lpstr>
      <vt:lpstr>Meeting with Strangers</vt:lpstr>
      <vt:lpstr>Oral Presentation</vt:lpstr>
      <vt:lpstr>A personal talk</vt:lpstr>
      <vt:lpstr>Applying for a job</vt:lpstr>
      <vt:lpstr>Business Plan</vt:lpstr>
      <vt:lpstr>Interview</vt:lpstr>
      <vt:lpstr>Bring and share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Esaie M</dc:creator>
  <cp:lastModifiedBy>Esaie M</cp:lastModifiedBy>
  <cp:revision>8</cp:revision>
  <dcterms:created xsi:type="dcterms:W3CDTF">2022-09-27T23:16:24Z</dcterms:created>
  <dcterms:modified xsi:type="dcterms:W3CDTF">2022-09-28T03:01:07Z</dcterms:modified>
</cp:coreProperties>
</file>